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4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3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80" y="914400"/>
            <a:ext cx="9799320" cy="1997075"/>
          </a:xfrm>
        </p:spPr>
        <p:txBody>
          <a:bodyPr/>
          <a:p>
            <a:r>
              <a:rPr lang="zh-CN" altLang="zh-CN"/>
              <a:t>建筑业企业专项资质</a:t>
            </a:r>
            <a:br>
              <a:rPr lang="zh-CN" altLang="zh-CN"/>
            </a:br>
            <a:r>
              <a:rPr lang="zh-CN" altLang="zh-CN"/>
              <a:t>查询示范</a:t>
            </a:r>
            <a:endParaRPr lang="zh-CN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p>
            <a:r>
              <a:rPr lang="zh-CN" altLang="en-US"/>
              <a:t>首钢长治钢铁有限公司</a:t>
            </a:r>
            <a:r>
              <a:rPr lang="en-US" altLang="zh-CN"/>
              <a:t>.</a:t>
            </a:r>
            <a:r>
              <a:rPr lang="zh-CN" altLang="en-US"/>
              <a:t>法务审计处</a:t>
            </a:r>
            <a:endParaRPr lang="zh-CN" altLang="en-US"/>
          </a:p>
          <a:p>
            <a:r>
              <a:rPr lang="en-US" altLang="zh-CN"/>
              <a:t>2021.8.3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09</a:t>
            </a:r>
            <a:r>
              <a:rPr lang="zh-CN" altLang="en-US"/>
              <a:t>：注册人员查询示范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106930" y="1490345"/>
            <a:ext cx="797052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10</a:t>
            </a:r>
            <a:r>
              <a:rPr lang="zh-CN" altLang="en-US"/>
              <a:t>：河南省的专用查询平台（查询要求同前）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08330" y="1508125"/>
            <a:ext cx="10968990" cy="472249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01</a:t>
            </a:r>
            <a:r>
              <a:rPr lang="zh-CN" altLang="en-US"/>
              <a:t>：查询网址和查询窗口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08330" y="1896745"/>
            <a:ext cx="10968990" cy="39452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02</a:t>
            </a:r>
            <a:r>
              <a:rPr lang="zh-CN" altLang="en-US"/>
              <a:t>：输入单位名称</a:t>
            </a:r>
            <a:endParaRPr lang="zh-CN" altLang="en-US"/>
          </a:p>
        </p:txBody>
      </p: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021080" y="2757170"/>
            <a:ext cx="10142220" cy="22250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03</a:t>
            </a:r>
            <a:r>
              <a:rPr lang="zh-CN" altLang="en-US"/>
              <a:t>：点击搜索后的界面，点击公司名称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08330" y="1546860"/>
            <a:ext cx="10968990" cy="464566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04</a:t>
            </a:r>
            <a:r>
              <a:rPr lang="zh-CN" altLang="en-US"/>
              <a:t>：点击重新验证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87780" y="1490345"/>
            <a:ext cx="960882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05</a:t>
            </a:r>
            <a:r>
              <a:rPr lang="zh-CN" altLang="en-US"/>
              <a:t>：按提示要求进行验证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393190" y="1490345"/>
            <a:ext cx="939863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06</a:t>
            </a:r>
            <a:r>
              <a:rPr lang="zh-CN" altLang="en-US"/>
              <a:t>：相关查询网页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510030" y="1490345"/>
            <a:ext cx="916432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07</a:t>
            </a:r>
            <a:r>
              <a:rPr lang="zh-CN" altLang="en-US"/>
              <a:t>：右上角选择</a:t>
            </a:r>
            <a:r>
              <a:rPr lang="zh-CN" altLang="en-US">
                <a:solidFill>
                  <a:srgbClr val="FF0000"/>
                </a:solidFill>
              </a:rPr>
              <a:t>保存完整网页为图片</a:t>
            </a:r>
            <a:r>
              <a:rPr lang="zh-CN" altLang="en-US"/>
              <a:t>进行打印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397125" y="1490345"/>
            <a:ext cx="739013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08</a:t>
            </a:r>
            <a:r>
              <a:rPr lang="zh-CN" altLang="en-US"/>
              <a:t>：打印出来的文档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227580" y="1490345"/>
            <a:ext cx="772985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WPS 演示</Application>
  <PresentationFormat>宽屏</PresentationFormat>
  <Paragraphs>25</Paragraphs>
  <Slides>11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空白演示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两个太阳</cp:lastModifiedBy>
  <cp:revision>172</cp:revision>
  <dcterms:created xsi:type="dcterms:W3CDTF">2019-06-19T02:08:00Z</dcterms:created>
  <dcterms:modified xsi:type="dcterms:W3CDTF">2021-08-03T02:26:39Z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2052-11.1.0.10667</vt:lpwstr>
  </property>
  <property fmtid="{D5CDD505-2E9C-101B-9397-08002B2CF9AE}" pid="3" name="ICV">
    <vt:lpwstr>E710892C52A04B02B8A3E9E51FB26F11</vt:lpwstr>
  </property>
</Properties>
</file>