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7" r:id="rId11"/>
    <p:sldId id="269" r:id="rId12"/>
    <p:sldId id="268" r:id="rId13"/>
    <p:sldId id="270" r:id="rId14"/>
    <p:sldId id="272" r:id="rId15"/>
    <p:sldId id="271" r:id="rId16"/>
    <p:sldId id="273" r:id="rId17"/>
    <p:sldId id="275" r:id="rId18"/>
    <p:sldId id="274" r:id="rId19"/>
    <p:sldId id="276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4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6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80" y="914400"/>
            <a:ext cx="9799320" cy="2151380"/>
          </a:xfrm>
        </p:spPr>
        <p:txBody>
          <a:bodyPr/>
          <a:p>
            <a:r>
              <a:rPr lang="zh-CN" altLang="zh-CN"/>
              <a:t>企业信用信息公示报告</a:t>
            </a:r>
            <a:br>
              <a:rPr lang="zh-CN" altLang="zh-CN"/>
            </a:br>
            <a:r>
              <a:rPr lang="zh-CN" altLang="zh-CN"/>
              <a:t>查询演示</a:t>
            </a:r>
            <a:endParaRPr lang="zh-CN" alt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法务审计处</a:t>
            </a:r>
            <a:endParaRPr lang="zh-CN" altLang="en-US"/>
          </a:p>
          <a:p>
            <a:r>
              <a:rPr lang="en-US" altLang="zh-CN"/>
              <a:t>2021.5.25</a:t>
            </a:r>
            <a:endParaRPr lang="en-US" altLang="zh-CN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6.3</a:t>
            </a:r>
            <a:r>
              <a:rPr lang="zh-CN" altLang="en-US"/>
              <a:t>先行保存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99740" y="1490345"/>
            <a:ext cx="618490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6.3</a:t>
            </a:r>
            <a:r>
              <a:rPr lang="zh-CN" altLang="en-US"/>
              <a:t>先行保存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83230" y="1490345"/>
            <a:ext cx="62185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6.4</a:t>
            </a:r>
            <a:r>
              <a:rPr lang="zh-CN" altLang="en-US"/>
              <a:t>保存后的文档显示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899660" y="1490345"/>
            <a:ext cx="238569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6.4</a:t>
            </a:r>
            <a:r>
              <a:rPr lang="zh-CN" altLang="en-US"/>
              <a:t>保存打印的文档显示</a:t>
            </a:r>
            <a:endParaRPr lang="zh-CN" altLang="en-US"/>
          </a:p>
        </p:txBody>
      </p:sp>
      <p:pic>
        <p:nvPicPr>
          <p:cNvPr id="5" name="内容占位符 4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521460" y="1501140"/>
            <a:ext cx="3350260" cy="4748530"/>
          </a:xfrm>
          <a:prstGeom prst="rect">
            <a:avLst/>
          </a:prstGeom>
        </p:spPr>
      </p:pic>
      <p:pic>
        <p:nvPicPr>
          <p:cNvPr id="6" name="内容占位符 5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294880" y="1501140"/>
            <a:ext cx="3409315" cy="474853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6.5  </a:t>
            </a:r>
            <a:r>
              <a:rPr lang="zh-CN" altLang="en-US"/>
              <a:t>标红四个版块打开显示后需要</a:t>
            </a:r>
            <a:r>
              <a:rPr lang="zh-CN" altLang="en-US">
                <a:solidFill>
                  <a:srgbClr val="FF0000"/>
                </a:solidFill>
              </a:rPr>
              <a:t>截图打印</a:t>
            </a: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69720" y="1518920"/>
            <a:ext cx="9044940" cy="47015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7</a:t>
            </a:r>
            <a:r>
              <a:rPr lang="zh-CN" altLang="en-US"/>
              <a:t>步：通过</a:t>
            </a:r>
            <a:r>
              <a:rPr lang="zh-CN" altLang="en-US">
                <a:solidFill>
                  <a:srgbClr val="FF0000"/>
                </a:solidFill>
              </a:rPr>
              <a:t>发送报告</a:t>
            </a:r>
            <a:r>
              <a:rPr lang="zh-CN" altLang="en-US"/>
              <a:t>的形式打印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22880" y="1490345"/>
            <a:ext cx="673925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7.1</a:t>
            </a:r>
            <a:r>
              <a:rPr lang="zh-CN" altLang="en-US"/>
              <a:t>按提示操作，获取信用信息公示报告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29105" y="1490345"/>
            <a:ext cx="872617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7.2</a:t>
            </a:r>
            <a:r>
              <a:rPr lang="zh-CN" altLang="en-US"/>
              <a:t>打印获取的信用信息公示报告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endParaRPr lang="zh-CN" altLang="en-US"/>
          </a:p>
          <a:p>
            <a:r>
              <a:rPr lang="zh-CN" altLang="en-US" sz="4400"/>
              <a:t>选取此种方式的，年度报告</a:t>
            </a:r>
            <a:r>
              <a:rPr lang="zh-CN" altLang="en-US" sz="4400">
                <a:solidFill>
                  <a:srgbClr val="FF0000"/>
                </a:solidFill>
              </a:rPr>
              <a:t>只需要打印最近一个年度</a:t>
            </a:r>
            <a:r>
              <a:rPr lang="zh-CN" altLang="en-US" sz="4400"/>
              <a:t>的报告即可（如果招标公告没有特殊要求）。</a:t>
            </a:r>
            <a:endParaRPr lang="zh-CN" altLang="en-US" sz="4400"/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8</a:t>
            </a:r>
            <a:r>
              <a:rPr lang="zh-CN" altLang="en-US"/>
              <a:t>步：温馨提示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  <a:p>
            <a:endParaRPr lang="zh-CN" altLang="en-US"/>
          </a:p>
          <a:p>
            <a:r>
              <a:rPr lang="zh-CN" altLang="en-US" sz="2800"/>
              <a:t>【温馨提示】第</a:t>
            </a:r>
            <a:r>
              <a:rPr lang="en-US" altLang="zh-CN" sz="2800"/>
              <a:t>6</a:t>
            </a:r>
            <a:r>
              <a:rPr lang="zh-CN" altLang="en-US" sz="2800"/>
              <a:t>步和第</a:t>
            </a:r>
            <a:r>
              <a:rPr lang="en-US" altLang="zh-CN" sz="2800"/>
              <a:t>7</a:t>
            </a:r>
            <a:r>
              <a:rPr lang="zh-CN" altLang="en-US" sz="2800"/>
              <a:t>步</a:t>
            </a:r>
            <a:r>
              <a:rPr lang="zh-CN" altLang="en-US" sz="2800">
                <a:solidFill>
                  <a:srgbClr val="FF0000"/>
                </a:solidFill>
              </a:rPr>
              <a:t>仅需要选择一种方式</a:t>
            </a:r>
            <a:r>
              <a:rPr lang="zh-CN" altLang="en-US" sz="2800"/>
              <a:t>，大家酌情而定。</a:t>
            </a:r>
            <a:endParaRPr lang="zh-CN" altLang="en-US" sz="280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1</a:t>
            </a:r>
            <a:r>
              <a:rPr lang="zh-CN" altLang="en-US"/>
              <a:t>步：查询界面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87805" y="1490345"/>
            <a:ext cx="920940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2</a:t>
            </a:r>
            <a:r>
              <a:rPr lang="zh-CN" altLang="en-US"/>
              <a:t>步：输入单位名称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96135" y="1490345"/>
            <a:ext cx="799211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3</a:t>
            </a:r>
            <a:r>
              <a:rPr lang="zh-CN" altLang="en-US"/>
              <a:t>步：查询验证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483485" y="1490345"/>
            <a:ext cx="721804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4</a:t>
            </a:r>
            <a:r>
              <a:rPr lang="zh-CN" altLang="en-US"/>
              <a:t>步：打开后的界面点击公司名称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45895" y="1490345"/>
            <a:ext cx="929322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5</a:t>
            </a:r>
            <a:r>
              <a:rPr lang="zh-CN" altLang="en-US"/>
              <a:t>步：点击公司名称所显示的界面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948305" y="1490345"/>
            <a:ext cx="628840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</a:t>
            </a:r>
            <a:r>
              <a:rPr lang="en-US" altLang="zh-CN"/>
              <a:t>6</a:t>
            </a:r>
            <a:r>
              <a:rPr lang="zh-CN" altLang="en-US"/>
              <a:t>步：选择信息打印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在国家企业信用信息公示系统核查到本单位的相关信息，通过</a:t>
            </a:r>
            <a:r>
              <a:rPr lang="zh-CN" altLang="en-US">
                <a:solidFill>
                  <a:srgbClr val="FF0000"/>
                </a:solidFill>
              </a:rPr>
              <a:t>信息打印的方式</a:t>
            </a:r>
            <a:r>
              <a:rPr lang="zh-CN" altLang="en-US"/>
              <a:t>保存为PDF格式即可打印。具体的流程如下：查询→信息打印→打印→（目标打印机→另存为PDF）→保存后打印。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5420" y="2481580"/>
            <a:ext cx="9281160" cy="4117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6.1</a:t>
            </a:r>
            <a:r>
              <a:rPr lang="zh-CN" altLang="en-US"/>
              <a:t>验证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41120" y="1557020"/>
            <a:ext cx="9502140" cy="462534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6.2</a:t>
            </a:r>
            <a:r>
              <a:rPr lang="zh-CN" altLang="en-US"/>
              <a:t>选择打印</a:t>
            </a:r>
            <a:endParaRPr lang="zh-CN" altLang="en-US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98595" y="1490345"/>
            <a:ext cx="418719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WPS 演示</Application>
  <PresentationFormat>宽屏</PresentationFormat>
  <Paragraphs>47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Wingdings</vt:lpstr>
      <vt:lpstr>Calibri</vt:lpstr>
      <vt:lpstr>Arial Unicode MS</vt:lpstr>
      <vt:lpstr>Office 主题​​</vt:lpstr>
      <vt:lpstr>企业信用信息公示报告 查询演示</vt:lpstr>
      <vt:lpstr>第1步：查询界面</vt:lpstr>
      <vt:lpstr>第2步：输入单位名称</vt:lpstr>
      <vt:lpstr>第3步：查询验证</vt:lpstr>
      <vt:lpstr>第4步：打开后的界面点击公司名称</vt:lpstr>
      <vt:lpstr>第5步：点击公司名称所显示的界面</vt:lpstr>
      <vt:lpstr>第6步：选择信息打印</vt:lpstr>
      <vt:lpstr>6.1验证</vt:lpstr>
      <vt:lpstr>6.2选择打印</vt:lpstr>
      <vt:lpstr>6.3先行保存</vt:lpstr>
      <vt:lpstr>6.3先行保存</vt:lpstr>
      <vt:lpstr>6.4保存后的文档显示</vt:lpstr>
      <vt:lpstr>6.4保存打印的文档显示</vt:lpstr>
      <vt:lpstr>6.5  标红四个版块打开显示后需要截图打印</vt:lpstr>
      <vt:lpstr>第7步：通过发送报告的形式打印</vt:lpstr>
      <vt:lpstr>7.1按提示操作，获取信用信息公示报告</vt:lpstr>
      <vt:lpstr>7.2打印获取的信用信息公示报告</vt:lpstr>
      <vt:lpstr>第8步：温馨提示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两个太阳</cp:lastModifiedBy>
  <cp:revision>174</cp:revision>
  <dcterms:created xsi:type="dcterms:W3CDTF">2019-06-19T02:08:00Z</dcterms:created>
  <dcterms:modified xsi:type="dcterms:W3CDTF">2021-05-25T06:43:08Z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EA4089F79DD7491CB2E4815B9E7B1152</vt:lpwstr>
  </property>
</Properties>
</file>