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09" r:id="rId3"/>
    <p:sldId id="410" r:id="rId4"/>
    <p:sldId id="411" r:id="rId5"/>
    <p:sldId id="412" r:id="rId6"/>
    <p:sldId id="414" r:id="rId7"/>
    <p:sldId id="415" r:id="rId8"/>
    <p:sldId id="416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69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70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p>
            <a:r>
              <a:rPr lang="zh-CN" altLang="zh-CN"/>
              <a:t>信用中国查询演示</a:t>
            </a:r>
            <a:endParaRPr lang="zh-CN" alt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>
            <a:normAutofit fontScale="25000"/>
          </a:bodyPr>
          <a:p>
            <a:endParaRPr lang="zh-CN" altLang="en-US"/>
          </a:p>
          <a:p>
            <a:endParaRPr lang="zh-CN" altLang="en-US"/>
          </a:p>
          <a:p>
            <a:r>
              <a:rPr lang="zh-CN" altLang="en-US" sz="9600"/>
              <a:t>长钢公司法务审计处</a:t>
            </a:r>
            <a:endParaRPr lang="zh-CN" altLang="en-US" sz="9600"/>
          </a:p>
          <a:p>
            <a:endParaRPr lang="zh-CN" altLang="en-US" sz="9600"/>
          </a:p>
          <a:p>
            <a:r>
              <a:rPr lang="en-US" altLang="zh-CN" sz="9600"/>
              <a:t>2021.7.15</a:t>
            </a:r>
            <a:endParaRPr lang="en-US" altLang="zh-CN" sz="9600"/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第一步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输入单位名称</a:t>
            </a:r>
            <a:endParaRPr lang="zh-CN" altLang="en-US"/>
          </a:p>
        </p:txBody>
      </p:sp>
      <p:pic>
        <p:nvPicPr>
          <p:cNvPr id="4" name="图片 3" descr="信用中国查询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1225" y="2405380"/>
            <a:ext cx="9616440" cy="270827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第二步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下载信用信息报告</a:t>
            </a:r>
            <a:endParaRPr lang="zh-CN" altLang="en-US"/>
          </a:p>
        </p:txBody>
      </p:sp>
      <p:pic>
        <p:nvPicPr>
          <p:cNvPr id="4" name="图片 3" descr="信用中国查询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4940" y="1897380"/>
            <a:ext cx="9109710" cy="435229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第三步（下载后的文档）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989070" y="2936240"/>
            <a:ext cx="4206240" cy="18669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第四步（信用中国下载后文档打开示意）</a:t>
            </a:r>
            <a:endParaRPr lang="zh-CN" altLang="en-US"/>
          </a:p>
        </p:txBody>
      </p:sp>
      <p:pic>
        <p:nvPicPr>
          <p:cNvPr id="5" name="内容占位符 4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520190" y="1562100"/>
            <a:ext cx="3352800" cy="4625340"/>
          </a:xfrm>
          <a:prstGeom prst="rect">
            <a:avLst/>
          </a:prstGeom>
        </p:spPr>
      </p:pic>
      <p:pic>
        <p:nvPicPr>
          <p:cNvPr id="6" name="内容占位符 5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01865" y="1501140"/>
            <a:ext cx="3394710" cy="474853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br>
              <a:rPr lang="zh-CN" altLang="en-US">
                <a:sym typeface="+mn-ea"/>
              </a:rPr>
            </a:br>
            <a:r>
              <a:rPr lang="zh-CN" altLang="en-US">
                <a:sym typeface="+mn-ea"/>
              </a:rPr>
              <a:t>第四步（信用中国下载后文档打开示意）</a:t>
            </a:r>
            <a:br>
              <a:rPr lang="zh-CN" altLang="en-US"/>
            </a:br>
            <a:endParaRPr lang="zh-CN" altLang="en-US"/>
          </a:p>
        </p:txBody>
      </p:sp>
      <p:pic>
        <p:nvPicPr>
          <p:cNvPr id="5" name="内容占位符 4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537970" y="1501140"/>
            <a:ext cx="3317240" cy="4748530"/>
          </a:xfrm>
          <a:prstGeom prst="rect">
            <a:avLst/>
          </a:prstGeom>
        </p:spPr>
      </p:pic>
      <p:pic>
        <p:nvPicPr>
          <p:cNvPr id="6" name="内容占位符 5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43140" y="1501140"/>
            <a:ext cx="3312795" cy="474853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第五步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pPr marL="0" indent="0" algn="ctr">
              <a:buNone/>
            </a:pPr>
            <a:r>
              <a:rPr lang="zh-CN" altLang="en-US" sz="6000"/>
              <a:t>打印</a:t>
            </a:r>
            <a:r>
              <a:rPr lang="en-US" altLang="zh-CN" sz="6000"/>
              <a:t>......</a:t>
            </a:r>
            <a:endParaRPr lang="en-US" altLang="zh-CN" sz="6000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</Words>
  <Application>WPS 演示</Application>
  <PresentationFormat>宽屏</PresentationFormat>
  <Paragraphs>27</Paragraphs>
  <Slides>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Office 主题​​</vt:lpstr>
      <vt:lpstr>信用中国查询演示</vt:lpstr>
      <vt:lpstr>第一步</vt:lpstr>
      <vt:lpstr>第二步</vt:lpstr>
      <vt:lpstr>第三步（下载后的文档）</vt:lpstr>
      <vt:lpstr>第四步（信用中国下载后文档打开示意）</vt:lpstr>
      <vt:lpstr> 第四步（信用中国下载后文档打开示意） </vt:lpstr>
      <vt:lpstr>第五步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两个太阳</cp:lastModifiedBy>
  <cp:revision>175</cp:revision>
  <dcterms:created xsi:type="dcterms:W3CDTF">2019-06-19T02:08:00Z</dcterms:created>
  <dcterms:modified xsi:type="dcterms:W3CDTF">2021-07-16T02:14:47Z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2052-11.1.0.10578</vt:lpwstr>
  </property>
  <property fmtid="{D5CDD505-2E9C-101B-9397-08002B2CF9AE}" pid="3" name="ICV">
    <vt:lpwstr>B087F03A25E644B48F4BBAF63ABB6D05</vt:lpwstr>
  </property>
</Properties>
</file>