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409" r:id="rId3"/>
    <p:sldId id="410" r:id="rId4"/>
    <p:sldId id="411" r:id="rId5"/>
    <p:sldId id="412" r:id="rId6"/>
    <p:sldId id="413" r:id="rId7"/>
    <p:sldId id="414" r:id="rId8"/>
    <p:sldId id="416" r:id="rId9"/>
    <p:sldId id="417" r:id="rId10"/>
    <p:sldId id="418" r:id="rId11"/>
    <p:sldId id="419" r:id="rId12"/>
    <p:sldId id="420" r:id="rId13"/>
    <p:sldId id="421" r:id="rId14"/>
    <p:sldId id="422" r:id="rId15"/>
    <p:sldId id="423" r:id="rId16"/>
    <p:sldId id="424" r:id="rId17"/>
    <p:sldId id="425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" Type="http://schemas.openxmlformats.org/officeDocument/2006/relationships/tags" Target="../tags/tag6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4.xml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5.xml"/><Relationship Id="rId1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6.xml"/><Relationship Id="rId1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7.xml"/><Relationship Id="rId1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8.xml"/><Relationship Id="rId1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9.xml"/><Relationship Id="rId1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0.xml"/><Relationship Id="rId1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6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7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8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9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0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1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2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3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p>
            <a:r>
              <a:rPr lang="zh-CN" altLang="zh-CN"/>
              <a:t>质量管理体系认证证书</a:t>
            </a:r>
            <a:br>
              <a:rPr lang="zh-CN" altLang="zh-CN"/>
            </a:br>
            <a:r>
              <a:rPr lang="zh-CN" altLang="zh-CN"/>
              <a:t>查询演示（</a:t>
            </a:r>
            <a:r>
              <a:rPr lang="en-US" altLang="zh-CN"/>
              <a:t>V2.0</a:t>
            </a:r>
            <a:r>
              <a:rPr lang="zh-CN" altLang="en-US"/>
              <a:t>）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>
            <a:normAutofit lnSpcReduction="10000"/>
          </a:bodyPr>
          <a:p>
            <a:endParaRPr lang="zh-CN" altLang="en-US"/>
          </a:p>
          <a:p>
            <a:r>
              <a:rPr lang="zh-CN" altLang="en-US"/>
              <a:t>法务审计处</a:t>
            </a:r>
            <a:endParaRPr lang="zh-CN" altLang="en-US"/>
          </a:p>
          <a:p>
            <a:r>
              <a:rPr lang="en-US" altLang="zh-CN"/>
              <a:t>2021.5.25</a:t>
            </a:r>
            <a:endParaRPr lang="en-US" altLang="zh-CN"/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第九步（点击查询到的证书）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672590" y="1490345"/>
            <a:ext cx="8839200" cy="4759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第十步（再验证）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842135" y="1490345"/>
            <a:ext cx="8500110" cy="4759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第十一步（最终查询界面）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634490" y="1490345"/>
            <a:ext cx="8915400" cy="4759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>
                <a:sym typeface="+mn-ea"/>
              </a:rPr>
              <a:t>第十一步（最终查询界面）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618615" y="1490345"/>
            <a:ext cx="8947150" cy="4759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第十二步（右上角选择</a:t>
            </a:r>
            <a:r>
              <a:rPr lang="en-US" altLang="zh-CN"/>
              <a:t>“</a:t>
            </a:r>
            <a:r>
              <a:rPr lang="zh-CN" altLang="en-US">
                <a:solidFill>
                  <a:srgbClr val="FF0000"/>
                </a:solidFill>
              </a:rPr>
              <a:t>保存完整网页为图片</a:t>
            </a:r>
            <a:r>
              <a:rPr lang="en-US" altLang="zh-CN"/>
              <a:t>”</a:t>
            </a:r>
            <a:r>
              <a:rPr lang="zh-CN" altLang="en-US"/>
              <a:t>）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864485" y="1490345"/>
            <a:ext cx="6456045" cy="4759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第十三步（找地方保存）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476500" y="1490345"/>
            <a:ext cx="7232015" cy="4759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第十四步（最后打印出来的文档</a:t>
            </a:r>
            <a:r>
              <a:rPr lang="en-US" altLang="zh-CN"/>
              <a:t>)</a:t>
            </a:r>
            <a:endParaRPr lang="en-US" altLang="zh-CN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275330" y="1490345"/>
            <a:ext cx="5633720" cy="4759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第一步（查询网址）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08330" y="2278380"/>
            <a:ext cx="10968990" cy="318198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第二步（查询入口）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674620" y="2402840"/>
            <a:ext cx="6835140" cy="293370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第三步（查询界面）</a:t>
            </a:r>
            <a:endParaRPr lang="zh-CN" altLang="en-US"/>
          </a:p>
        </p:txBody>
      </p:sp>
      <p:pic>
        <p:nvPicPr>
          <p:cNvPr id="5" name="内容占位符 4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005840" y="1557020"/>
            <a:ext cx="10172700" cy="462534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第四步（输入单位全称）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036320" y="1602740"/>
            <a:ext cx="10111740" cy="453390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第五步（查询验证）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433830" y="1490345"/>
            <a:ext cx="9317355" cy="4759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第六步（查询结果）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756285" y="1490345"/>
            <a:ext cx="10672445" cy="4759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第七步（点击单位名称再验证）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08330" y="1501775"/>
            <a:ext cx="10968990" cy="473583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8545" y="553790"/>
            <a:ext cx="10969200" cy="705600"/>
          </a:xfrm>
        </p:spPr>
        <p:txBody>
          <a:bodyPr>
            <a:noAutofit/>
          </a:bodyPr>
          <a:p>
            <a:r>
              <a:rPr lang="zh-CN" altLang="en-US" sz="2400"/>
              <a:t>第八步（打开后的查询结果，</a:t>
            </a:r>
            <a:r>
              <a:rPr lang="zh-CN" altLang="en-US" sz="2400">
                <a:solidFill>
                  <a:srgbClr val="FF0000"/>
                </a:solidFill>
              </a:rPr>
              <a:t>本页需要通过保存完整网页为图片的方式予以打印</a:t>
            </a:r>
            <a:r>
              <a:rPr lang="zh-CN" altLang="en-US" sz="2400"/>
              <a:t>）</a:t>
            </a:r>
            <a:endParaRPr lang="zh-CN" altLang="en-US" sz="2400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757045" y="1490345"/>
            <a:ext cx="8670290" cy="4759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081_1*a*1"/>
  <p:tag name="KSO_WM_TEMPLATE_CATEGORY" val="custom"/>
  <p:tag name="KSO_WM_TEMPLATE_INDEX" val="20205081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081_1*b*1"/>
  <p:tag name="KSO_WM_TEMPLATE_CATEGORY" val="custom"/>
  <p:tag name="KSO_WM_TEMPLATE_INDEX" val="20205081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235</Words>
  <Application>WPS 演示</Application>
  <PresentationFormat>宽屏</PresentationFormat>
  <Paragraphs>35</Paragraphs>
  <Slides>16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Arial</vt:lpstr>
      <vt:lpstr>宋体</vt:lpstr>
      <vt:lpstr>Wingdings</vt:lpstr>
      <vt:lpstr>微软雅黑</vt:lpstr>
      <vt:lpstr>Wingdings</vt:lpstr>
      <vt:lpstr>Arial Unicode MS</vt:lpstr>
      <vt:lpstr>Calibri</vt:lpstr>
      <vt:lpstr>Office 主题​​</vt:lpstr>
      <vt:lpstr>质量管理体系认证证书 查询演示</vt:lpstr>
      <vt:lpstr>第一步（查询网址）</vt:lpstr>
      <vt:lpstr>第二步（查询入口）</vt:lpstr>
      <vt:lpstr>第三步（查询界面）</vt:lpstr>
      <vt:lpstr>第四步（输入单位全称）</vt:lpstr>
      <vt:lpstr>第五步（查询验证）</vt:lpstr>
      <vt:lpstr>第六步（查询结果）</vt:lpstr>
      <vt:lpstr>第七步（点击单位名称再验证）</vt:lpstr>
      <vt:lpstr>第八步（打开后的查询结果）</vt:lpstr>
      <vt:lpstr>第九步（点击查询到的证书）</vt:lpstr>
      <vt:lpstr>第十步（再验证）</vt:lpstr>
      <vt:lpstr>第十一步（最终查询界面）</vt:lpstr>
      <vt:lpstr>第十一步（最终查询界面）</vt:lpstr>
      <vt:lpstr>第十二步（右上角选择“保存完整网页为图片”）</vt:lpstr>
      <vt:lpstr>第十三步（找地方保存）</vt:lpstr>
      <vt:lpstr>第十四步（最后打印出来的文档)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董重阳</dc:creator>
  <cp:lastModifiedBy>两个太阳</cp:lastModifiedBy>
  <cp:revision>153</cp:revision>
  <dcterms:created xsi:type="dcterms:W3CDTF">2019-06-19T02:08:00Z</dcterms:created>
  <dcterms:modified xsi:type="dcterms:W3CDTF">2021-05-25T01:27:03Z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2052-11.1.0.10495</vt:lpwstr>
  </property>
  <property fmtid="{D5CDD505-2E9C-101B-9397-08002B2CF9AE}" pid="3" name="ICV">
    <vt:lpwstr>16BB18A0F332493CA71B520B559249D0</vt:lpwstr>
  </property>
</Properties>
</file>