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80" y="914400"/>
            <a:ext cx="9799320" cy="1386840"/>
          </a:xfrm>
        </p:spPr>
        <p:txBody>
          <a:bodyPr/>
          <a:p>
            <a:r>
              <a:rPr lang="zh-CN" altLang="zh-CN"/>
              <a:t>特种设备许可证查询演示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首钢长钢公司法务审计处</a:t>
            </a:r>
            <a:endParaRPr lang="zh-CN" altLang="en-US"/>
          </a:p>
          <a:p>
            <a:r>
              <a:rPr lang="en-US" altLang="zh-CN"/>
              <a:t>2021.4.22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第一步：登陆国家市场监督管理总局网站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1946910"/>
            <a:ext cx="10968990" cy="38449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第二步：网站查询入口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05100" y="1842770"/>
            <a:ext cx="6774180" cy="40538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第三步：全国特种设备公示信息查询平台界面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1819275"/>
            <a:ext cx="10968990" cy="41008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第四步：输入许可证书编号查询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1796415"/>
            <a:ext cx="10968990" cy="41459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第五步：单位公示查询结果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177290" y="2136140"/>
            <a:ext cx="9829800" cy="34671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第六步：截图或保存完整网页为图片进行打印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74190" y="1490345"/>
            <a:ext cx="863663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</Words>
  <Application>WPS 演示</Application>
  <PresentationFormat>宽屏</PresentationFormat>
  <Paragraphs>17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两个太阳</cp:lastModifiedBy>
  <cp:revision>174</cp:revision>
  <dcterms:created xsi:type="dcterms:W3CDTF">2019-06-19T02:08:00Z</dcterms:created>
  <dcterms:modified xsi:type="dcterms:W3CDTF">2021-04-22T10:27:07Z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2052-11.1.0.10463</vt:lpwstr>
  </property>
  <property fmtid="{D5CDD505-2E9C-101B-9397-08002B2CF9AE}" pid="3" name="ICV">
    <vt:lpwstr>AB15694EB25340B48D64810995DFEB99</vt:lpwstr>
  </property>
</Properties>
</file>